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D9C-86F9-48EA-A9E9-6782FCE900CA}" type="datetimeFigureOut">
              <a:rPr lang="nl-NL" smtClean="0"/>
              <a:t>10-10-2013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BA96-3CF4-430C-8F66-59553804A9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458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D9C-86F9-48EA-A9E9-6782FCE900CA}" type="datetimeFigureOut">
              <a:rPr lang="nl-NL" smtClean="0"/>
              <a:t>10-10-2013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BA96-3CF4-430C-8F66-59553804A9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211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D9C-86F9-48EA-A9E9-6782FCE900CA}" type="datetimeFigureOut">
              <a:rPr lang="nl-NL" smtClean="0"/>
              <a:t>10-10-2013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BA96-3CF4-430C-8F66-59553804A9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673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D9C-86F9-48EA-A9E9-6782FCE900CA}" type="datetimeFigureOut">
              <a:rPr lang="nl-NL" smtClean="0"/>
              <a:t>10-10-2013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BA96-3CF4-430C-8F66-59553804A9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519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D9C-86F9-48EA-A9E9-6782FCE900CA}" type="datetimeFigureOut">
              <a:rPr lang="nl-NL" smtClean="0"/>
              <a:t>10-10-2013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BA96-3CF4-430C-8F66-59553804A9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995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D9C-86F9-48EA-A9E9-6782FCE900CA}" type="datetimeFigureOut">
              <a:rPr lang="nl-NL" smtClean="0"/>
              <a:t>10-10-2013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BA96-3CF4-430C-8F66-59553804A9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527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D9C-86F9-48EA-A9E9-6782FCE900CA}" type="datetimeFigureOut">
              <a:rPr lang="nl-NL" smtClean="0"/>
              <a:t>10-10-2013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BA96-3CF4-430C-8F66-59553804A9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61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D9C-86F9-48EA-A9E9-6782FCE900CA}" type="datetimeFigureOut">
              <a:rPr lang="nl-NL" smtClean="0"/>
              <a:t>10-10-2013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BA96-3CF4-430C-8F66-59553804A9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500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D9C-86F9-48EA-A9E9-6782FCE900CA}" type="datetimeFigureOut">
              <a:rPr lang="nl-NL" smtClean="0"/>
              <a:t>10-10-2013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BA96-3CF4-430C-8F66-59553804A9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558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D9C-86F9-48EA-A9E9-6782FCE900CA}" type="datetimeFigureOut">
              <a:rPr lang="nl-NL" smtClean="0"/>
              <a:t>10-10-2013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BA96-3CF4-430C-8F66-59553804A9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54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D9C-86F9-48EA-A9E9-6782FCE900CA}" type="datetimeFigureOut">
              <a:rPr lang="nl-NL" smtClean="0"/>
              <a:t>10-10-2013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BA96-3CF4-430C-8F66-59553804A9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500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6FD9C-86F9-48EA-A9E9-6782FCE900CA}" type="datetimeFigureOut">
              <a:rPr lang="nl-NL" smtClean="0"/>
              <a:t>10-10-2013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EBA96-3CF4-430C-8F66-59553804A9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725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--FHaKYC2kw#t=10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7788" y="2384035"/>
            <a:ext cx="7772400" cy="1470025"/>
          </a:xfrm>
        </p:spPr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Trainingsmethode</a:t>
            </a: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Tristan Tucker</a:t>
            </a:r>
            <a:endParaRPr lang="nl-NL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63588" y="4437112"/>
            <a:ext cx="6400800" cy="1752600"/>
          </a:xfrm>
        </p:spPr>
        <p:txBody>
          <a:bodyPr/>
          <a:lstStyle/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Nienke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Buning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EP32A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http://www.horse-event.nl/assets/images/Clinicgevers/Tucker%20T-GDFB12X16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88640"/>
            <a:ext cx="3960440" cy="218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48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inhoud</a:t>
            </a:r>
            <a:endParaRPr lang="nl-NL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Wie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is Tristan Tucker?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Hoe is de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methode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onstaat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geschiedenis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Hoe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werkt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het?</a:t>
            </a:r>
          </a:p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is het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doel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ervan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Tot slot </a:t>
            </a:r>
          </a:p>
        </p:txBody>
      </p:sp>
    </p:spTree>
    <p:extLst>
      <p:ext uri="{BB962C8B-B14F-4D97-AF65-F5344CB8AC3E}">
        <p14:creationId xmlns:p14="http://schemas.microsoft.com/office/powerpoint/2010/main" val="135948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Wie</a:t>
            </a: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is Tristan Tucker?</a:t>
            </a:r>
            <a:endParaRPr lang="nl-NL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Dressuurruiter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Begrip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voor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paarden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en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manier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van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leren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Praktische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bruikbare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methode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Focus op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ontwikkelen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sterke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basis.</a:t>
            </a:r>
          </a:p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Bijzondere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voorwerpen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wennen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ongewone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bewegingsfactoren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Skibbyballen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vlaggen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of </a:t>
            </a:r>
            <a:r>
              <a:rPr lang="en-US" smtClean="0">
                <a:latin typeface="Tahoma" pitchFamily="34" charset="0"/>
                <a:ea typeface="Tahoma" pitchFamily="34" charset="0"/>
                <a:cs typeface="Tahoma" pitchFamily="34" charset="0"/>
              </a:rPr>
              <a:t>graafmachines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29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Hoe is de </a:t>
            </a:r>
            <a:r>
              <a:rPr lang="en-US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methode</a:t>
            </a: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onstaan</a:t>
            </a: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lang="nl-NL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Jaren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bestuderen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van: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Diciplines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Verschillende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type ‘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paardenmensen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’</a:t>
            </a:r>
          </a:p>
          <a:p>
            <a:pPr>
              <a:buFontTx/>
              <a:buChar char="-"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heeft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toegeleid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tot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een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bruikbare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trainingsmethode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98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Hoe </a:t>
            </a:r>
            <a:r>
              <a:rPr lang="en-US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werkt</a:t>
            </a: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het?</a:t>
            </a:r>
            <a:endParaRPr lang="nl-NL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Adembenemende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weergave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Horsemanship.</a:t>
            </a:r>
          </a:p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Sterke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basis/  hoe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ze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moeten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leren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op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bepaalde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hulp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reageren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ontspannen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verbinding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onafhankelijk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vd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omgevingsfactoren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Voorwerpen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doet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alsof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het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allemaal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heel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normaal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is)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37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Wat</a:t>
            </a: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is het </a:t>
            </a:r>
            <a:r>
              <a:rPr lang="en-US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doel</a:t>
            </a: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ervan</a:t>
            </a: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lang="nl-NL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Ontwikkeld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om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sportpres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verbeteren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 descr="http://www.eventelephant.com/ee/images/event/17977/Tristan%20tucker%20waving%20fla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29965"/>
            <a:ext cx="4608512" cy="3110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738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Tot slot </a:t>
            </a:r>
            <a:endParaRPr lang="nl-NL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nog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filmpje</a:t>
            </a:r>
            <a:r>
              <a:rPr lang="en-US" dirty="0" smtClean="0"/>
              <a:t> hoe </a:t>
            </a:r>
            <a:r>
              <a:rPr lang="en-US" dirty="0" err="1" smtClean="0"/>
              <a:t>hij</a:t>
            </a:r>
            <a:r>
              <a:rPr lang="en-US" dirty="0" smtClean="0"/>
              <a:t> </a:t>
            </a:r>
            <a:r>
              <a:rPr lang="en-US" dirty="0" err="1" smtClean="0"/>
              <a:t>ong</a:t>
            </a:r>
            <a:r>
              <a:rPr lang="en-US" dirty="0" smtClean="0"/>
              <a:t>.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werk</a:t>
            </a:r>
            <a:r>
              <a:rPr lang="en-US" dirty="0" smtClean="0"/>
              <a:t> </a:t>
            </a:r>
            <a:r>
              <a:rPr lang="en-US" dirty="0" err="1" smtClean="0"/>
              <a:t>gaat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nl-NL" dirty="0" smtClean="0">
                <a:hlinkClick r:id="rId2"/>
              </a:rPr>
              <a:t>http://www.youtube.com/watch?v=--FHaKYC2kw#t=106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475130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164</Words>
  <Application>Microsoft Office PowerPoint</Application>
  <PresentationFormat>Diavoorstelling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Trainingsmethode Tristan Tucker</vt:lpstr>
      <vt:lpstr>inhoud</vt:lpstr>
      <vt:lpstr>Wie is Tristan Tucker?</vt:lpstr>
      <vt:lpstr>Hoe is de methode onstaan?</vt:lpstr>
      <vt:lpstr>Hoe werkt het?</vt:lpstr>
      <vt:lpstr>Wat is het doel ervan?</vt:lpstr>
      <vt:lpstr>Tot slot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Trainingsmethode</dc:title>
  <dc:creator>Nienke</dc:creator>
  <cp:lastModifiedBy>Larissa Dekker</cp:lastModifiedBy>
  <cp:revision>10</cp:revision>
  <dcterms:created xsi:type="dcterms:W3CDTF">2013-09-26T10:56:31Z</dcterms:created>
  <dcterms:modified xsi:type="dcterms:W3CDTF">2013-10-10T09:37:12Z</dcterms:modified>
</cp:coreProperties>
</file>